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250E8B-0EFC-4C59-85CA-C9935C026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DE3D7F-12F8-4036-9548-E27DD91DD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2C15AF-7919-4CD6-B7AA-520FF8C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097591-E6F5-43F8-BEE3-6B12C3F8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234058-D41F-484B-B0EE-CE96E5D0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1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3A350-DE2F-40CA-BA4A-77351E22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2B74E2-12C6-495A-AD3F-2E77B4228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86F3BA-5A0B-485F-972D-7F5194B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1CC457-55CB-4B58-A6BD-B8DB2609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734655-D024-44DE-BFE6-ED2EC185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10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E517A6-E1CD-408F-82EF-C306C48D7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CCA588-E392-495F-8696-F940BBB6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29F518-4A2C-46E6-B950-91A89821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7C2649-53AF-48CB-A2B7-7F46124F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F083FA-5A1C-4AC4-93B7-7326F87C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12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653F1-1BA6-4275-8BA5-48F78F58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5DAC55-2AB8-4239-8C22-A4AE740C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5AE6FA-5DD0-4F0E-9607-70D5C0F5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52E03E-B1A5-4850-9188-C1B43BAB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D064D-60A3-4BA2-8BF8-605E0164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29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4194C1-FFD9-4BE4-9A4C-60E4EC9E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0F163C-D248-488D-80EF-329CA91B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834955-FD00-459E-A997-ED036538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289DD0-22EE-4431-BDC3-C43054E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2B5A30-05CD-41A1-8B55-80EF84C4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5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A6F303-AC97-41EA-8A07-EDC06385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9AA77C-6B51-44E7-A5B7-A8E9EB754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207160-D358-4F07-B9A9-412DE3CB1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2F87A5-5085-4732-BB04-95F07979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23F301-458B-4A38-A021-A90B8DB6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850227-70E4-4A2C-8C60-354FB047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70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7A53A-2A96-4807-860C-E5E6EAAC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FF7B0C-13D8-4957-88EB-980287B7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7919E3-885B-4E29-94D8-4B6BEBBD9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87324D-ED03-465F-80E1-7EE0D06C5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F7E612A-EEF3-4494-B971-5CAE6060C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2197D4-86F8-4F4D-BCDF-94EBF5E0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AAF049C-D602-45CD-8DE4-F7E036F2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6B52656-048A-456F-A9B6-7CBDA4DC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85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CDF9B-7A7F-4904-92DE-61B3E0D7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1911FA-E2EF-4D6F-9948-6960D241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A34380-8B44-4511-A1A3-4B759A5B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374FFA-03C7-4FC6-95A9-317774C0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65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ACEDD4-5040-4B12-BEA0-5EAC76F9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9CFAE36-E2F4-49F7-AC68-4359097A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0E1A8B-74F6-4A44-9D43-3A84422D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67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AC333-C8CD-4EA2-A156-4BE685F5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58B8C-989E-4430-AFD3-973190105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BFC849-2244-436F-BBF8-A5121912E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2208FB-23CB-48BB-9BCB-62A97A64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023AB6-5BC7-4BEB-BFEE-C90CA138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C2C8B5-DF82-4B78-BCB5-7C535B96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8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8696E-E6C4-4D51-9567-A8F5E40E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25560B-396C-4C78-B28A-9CE9BCB5A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81F11E-699E-4B4C-A73C-9180ECFDB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7856F-3141-4E90-99FE-45F02BC6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A1BEBD-5D24-4E79-9334-7D09F257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7F7CAB-771D-41E2-A70A-6A670067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65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22AD0A-4379-4855-9C60-4AD298F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B5451F-F642-4E49-BE2E-308EE46C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75352D-FCBA-4E05-887D-3D0E26899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E003-CFAE-4890-AD51-9C3F3F319B5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6C290B-112D-4CDB-85CD-A28C0D1E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8B6068-439A-4F95-8538-6CA191EE9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DE9D-4C96-4187-AE50-A9FBE1B53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03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398" y="20119"/>
            <a:ext cx="7681494" cy="47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5"/>
              </a:lnSpc>
              <a:spcBef>
                <a:spcPct val="0"/>
              </a:spcBef>
            </a:pPr>
            <a:r>
              <a:rPr lang="en-US" sz="3050" b="1" spc="-30" dirty="0">
                <a:solidFill>
                  <a:srgbClr val="14110F"/>
                </a:solidFill>
                <a:latin typeface="Roboto Bold"/>
                <a:ea typeface="Roboto Bold"/>
                <a:cs typeface="Roboto Bold"/>
                <a:sym typeface="Roboto Bold"/>
              </a:rPr>
              <a:t>PARCO TECNO NATURA</a:t>
            </a:r>
          </a:p>
        </p:txBody>
      </p:sp>
      <p:sp>
        <p:nvSpPr>
          <p:cNvPr id="3" name="Freeform 3"/>
          <p:cNvSpPr/>
          <p:nvPr/>
        </p:nvSpPr>
        <p:spPr>
          <a:xfrm>
            <a:off x="10667207" y="51869"/>
            <a:ext cx="1416069" cy="633931"/>
          </a:xfrm>
          <a:custGeom>
            <a:avLst/>
            <a:gdLst/>
            <a:ahLst/>
            <a:cxnLst/>
            <a:rect l="l" t="t" r="r" b="b"/>
            <a:pathLst>
              <a:path w="2124103" h="950897">
                <a:moveTo>
                  <a:pt x="0" y="0"/>
                </a:moveTo>
                <a:lnTo>
                  <a:pt x="2124103" y="0"/>
                </a:lnTo>
                <a:lnTo>
                  <a:pt x="2124103" y="950897"/>
                </a:lnTo>
                <a:lnTo>
                  <a:pt x="0" y="95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029" t="-24996" r="-37528" b="-3078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368834"/>
            <a:ext cx="4528202" cy="85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en-US" sz="2466" i="1" dirty="0">
                <a:solidFill>
                  <a:srgbClr val="14110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INTRODUZIONE AL PROGETTO </a:t>
            </a:r>
          </a:p>
        </p:txBody>
      </p:sp>
      <p:sp>
        <p:nvSpPr>
          <p:cNvPr id="6" name="AutoShape 6"/>
          <p:cNvSpPr/>
          <p:nvPr/>
        </p:nvSpPr>
        <p:spPr>
          <a:xfrm>
            <a:off x="6275" y="5913498"/>
            <a:ext cx="12185725" cy="944502"/>
          </a:xfrm>
          <a:prstGeom prst="rect">
            <a:avLst/>
          </a:prstGeom>
          <a:solidFill>
            <a:srgbClr val="A4CA46"/>
          </a:solidFill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7640BC-3034-4F60-A207-0E2D622C64BD}"/>
              </a:ext>
            </a:extLst>
          </p:cNvPr>
          <p:cNvSpPr/>
          <p:nvPr/>
        </p:nvSpPr>
        <p:spPr>
          <a:xfrm>
            <a:off x="243840" y="1266647"/>
            <a:ext cx="4724400" cy="505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progetto che combina innovazione, natura e sostenibilità per restituire valore a un’area abbandonata e offrire un nuovo spazio alla comunità.</a:t>
            </a: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Parco Tecno-Natura nasce dalla volontà di trasformare un sito industriale dismesso in un luogo dove tecnologia e natura convivono armoniosamente.</a:t>
            </a: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L’obiettivo è creare un ambiente che sia accessibile a tutti, sostenibile e capace di migliorare la qualità della vita per le persone e per l’ambiente.</a:t>
            </a: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rappresenta un passo concreto verso: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futuro più sostenibile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recuperando un’area dismessa e riducendo l’impatto ambientale.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L’innovazione al servizio della natura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tecnologie avanzate per monitorare e valorizzare l’ecosistema.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L’inclusività sociale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offrendo spazi pensati per famiglie, studenti e visitatori di ogni età e provenienza.</a:t>
            </a: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067" dirty="0">
              <a:latin typeface="Times New Roman" panose="02020603050405020304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067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28F53EC-FCF7-4AC6-BFD7-2B8C05F679D8}"/>
              </a:ext>
            </a:extLst>
          </p:cNvPr>
          <p:cNvSpPr/>
          <p:nvPr/>
        </p:nvSpPr>
        <p:spPr>
          <a:xfrm>
            <a:off x="5100661" y="1052132"/>
            <a:ext cx="6837339" cy="4837417"/>
          </a:xfrm>
          <a:custGeom>
            <a:avLst/>
            <a:gdLst/>
            <a:ahLst/>
            <a:cxnLst/>
            <a:rect l="l" t="t" r="r" b="b"/>
            <a:pathLst>
              <a:path w="10256008" h="7256126">
                <a:moveTo>
                  <a:pt x="0" y="0"/>
                </a:moveTo>
                <a:lnTo>
                  <a:pt x="10256008" y="0"/>
                </a:lnTo>
                <a:lnTo>
                  <a:pt x="10256008" y="7256126"/>
                </a:lnTo>
                <a:lnTo>
                  <a:pt x="0" y="7256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6083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398" y="20119"/>
            <a:ext cx="7681494" cy="47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5"/>
              </a:lnSpc>
              <a:spcBef>
                <a:spcPct val="0"/>
              </a:spcBef>
            </a:pPr>
            <a:r>
              <a:rPr lang="en-US" sz="3050" b="1" spc="-30" dirty="0">
                <a:solidFill>
                  <a:srgbClr val="14110F"/>
                </a:solidFill>
                <a:latin typeface="Roboto Bold"/>
                <a:ea typeface="Roboto Bold"/>
                <a:cs typeface="Roboto Bold"/>
                <a:sym typeface="Roboto Bold"/>
              </a:rPr>
              <a:t>PARCO TECNO NATURA</a:t>
            </a:r>
          </a:p>
        </p:txBody>
      </p:sp>
      <p:sp>
        <p:nvSpPr>
          <p:cNvPr id="3" name="Freeform 3"/>
          <p:cNvSpPr/>
          <p:nvPr/>
        </p:nvSpPr>
        <p:spPr>
          <a:xfrm>
            <a:off x="10667207" y="51869"/>
            <a:ext cx="1416069" cy="633931"/>
          </a:xfrm>
          <a:custGeom>
            <a:avLst/>
            <a:gdLst/>
            <a:ahLst/>
            <a:cxnLst/>
            <a:rect l="l" t="t" r="r" b="b"/>
            <a:pathLst>
              <a:path w="2124103" h="950897">
                <a:moveTo>
                  <a:pt x="0" y="0"/>
                </a:moveTo>
                <a:lnTo>
                  <a:pt x="2124103" y="0"/>
                </a:lnTo>
                <a:lnTo>
                  <a:pt x="2124103" y="950897"/>
                </a:lnTo>
                <a:lnTo>
                  <a:pt x="0" y="95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029" t="-24996" r="-37528" b="-3078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4267" y="370952"/>
            <a:ext cx="4528202" cy="408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53"/>
              </a:lnSpc>
              <a:spcBef>
                <a:spcPct val="0"/>
              </a:spcBef>
            </a:pPr>
            <a:r>
              <a:rPr lang="en-US" sz="2466" i="1" dirty="0">
                <a:solidFill>
                  <a:srgbClr val="14110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L’ANIMA DEL PROGETTO </a:t>
            </a:r>
          </a:p>
        </p:txBody>
      </p:sp>
      <p:sp>
        <p:nvSpPr>
          <p:cNvPr id="6" name="AutoShape 6"/>
          <p:cNvSpPr/>
          <p:nvPr/>
        </p:nvSpPr>
        <p:spPr>
          <a:xfrm>
            <a:off x="6275" y="5913498"/>
            <a:ext cx="12185725" cy="944502"/>
          </a:xfrm>
          <a:prstGeom prst="rect">
            <a:avLst/>
          </a:prstGeom>
          <a:solidFill>
            <a:srgbClr val="A4CA46"/>
          </a:solidFill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7640BC-3034-4F60-A207-0E2D622C64BD}"/>
              </a:ext>
            </a:extLst>
          </p:cNvPr>
          <p:cNvSpPr/>
          <p:nvPr/>
        </p:nvSpPr>
        <p:spPr>
          <a:xfrm>
            <a:off x="361747" y="1244601"/>
            <a:ext cx="4724400" cy="547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Spazi Verdi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Un’area dove la biodiversità sarà protagonista, grazie alla riqualificazione di habitat per flora e fauna locali.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Tecnologie Interattive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Il parco offrirà esperienze immersive e percorsi didattici che sfruttano pannelli solari e sistemi di integrazione intelligente.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Zone Comunitarie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Aree per eventi culturali, attività didattiche e momenti di relax, pensate per connettere le persone tra loro e con l’ambiente.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Parco Tecno-Natura non è solo un progetto, ma una </a:t>
            </a: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promessa di impatto positivo: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l’ambiente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contribuirà alla riduzione delle emissioni di CO₂ e al recupero della biodiversità.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la comunità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diventerà un luogo di ritrovo, apprendimento e benessere.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l’economia locale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stimolerà il turismo sostenibile e creerà nuove opportunità di lavoro.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067" dirty="0">
              <a:latin typeface="Times New Roman" panose="02020603050405020304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067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02E040-24B3-4634-A7BA-AF36AD100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2405" r="24537" b="17379"/>
          <a:stretch/>
        </p:blipFill>
        <p:spPr>
          <a:xfrm>
            <a:off x="5791200" y="1447800"/>
            <a:ext cx="5149551" cy="35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398" y="20119"/>
            <a:ext cx="7681494" cy="47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5"/>
              </a:lnSpc>
              <a:spcBef>
                <a:spcPct val="0"/>
              </a:spcBef>
            </a:pPr>
            <a:r>
              <a:rPr lang="en-US" sz="3050" b="1" spc="-30" dirty="0">
                <a:solidFill>
                  <a:srgbClr val="14110F"/>
                </a:solidFill>
                <a:latin typeface="Roboto Bold"/>
                <a:ea typeface="Roboto Bold"/>
                <a:cs typeface="Roboto Bold"/>
                <a:sym typeface="Roboto Bold"/>
              </a:rPr>
              <a:t>PARCO TECNO NATURA</a:t>
            </a:r>
          </a:p>
        </p:txBody>
      </p:sp>
      <p:sp>
        <p:nvSpPr>
          <p:cNvPr id="3" name="Freeform 3"/>
          <p:cNvSpPr/>
          <p:nvPr/>
        </p:nvSpPr>
        <p:spPr>
          <a:xfrm>
            <a:off x="10667207" y="51869"/>
            <a:ext cx="1416069" cy="633931"/>
          </a:xfrm>
          <a:custGeom>
            <a:avLst/>
            <a:gdLst/>
            <a:ahLst/>
            <a:cxnLst/>
            <a:rect l="l" t="t" r="r" b="b"/>
            <a:pathLst>
              <a:path w="2124103" h="950897">
                <a:moveTo>
                  <a:pt x="0" y="0"/>
                </a:moveTo>
                <a:lnTo>
                  <a:pt x="2124103" y="0"/>
                </a:lnTo>
                <a:lnTo>
                  <a:pt x="2124103" y="950897"/>
                </a:lnTo>
                <a:lnTo>
                  <a:pt x="0" y="95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029" t="-24996" r="-37528" b="-3078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4267" y="370952"/>
            <a:ext cx="5486400" cy="85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en-US" sz="2466" i="1" dirty="0">
                <a:solidFill>
                  <a:srgbClr val="14110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L’IMPATTO CHE VOGLIAMO GENERARE</a:t>
            </a:r>
          </a:p>
        </p:txBody>
      </p:sp>
      <p:sp>
        <p:nvSpPr>
          <p:cNvPr id="6" name="AutoShape 6"/>
          <p:cNvSpPr/>
          <p:nvPr/>
        </p:nvSpPr>
        <p:spPr>
          <a:xfrm>
            <a:off x="6275" y="5913498"/>
            <a:ext cx="12185725" cy="944502"/>
          </a:xfrm>
          <a:prstGeom prst="rect">
            <a:avLst/>
          </a:prstGeom>
          <a:solidFill>
            <a:srgbClr val="A4CA46"/>
          </a:solidFill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7640BC-3034-4F60-A207-0E2D622C64BD}"/>
              </a:ext>
            </a:extLst>
          </p:cNvPr>
          <p:cNvSpPr/>
          <p:nvPr/>
        </p:nvSpPr>
        <p:spPr>
          <a:xfrm>
            <a:off x="361747" y="1244601"/>
            <a:ext cx="4724400" cy="489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 aspettiamo risultati significativi come: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riduzione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tonnellate di CO₂ ogni anno.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creazione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un punto di riferimento educativo per migliaia di studenti.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riqualificazione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100.000 mq di terreno, restituendoli alla comunità e alla natura.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L’installazione di un impianto fotovoltaico di 8 MW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Parco Tecno Natura è un’iniziativa che: 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Mostra come innovazione e natura possano coesistere.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modello replicabile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altre aree urbane abbandonate.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Mette la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sostenibilità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la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comunità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centro del cambiamento.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067" dirty="0">
              <a:latin typeface="Times New Roman" panose="02020603050405020304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067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me ridurre il proprio impatto ambientale | Ecologia | Easy Yoga Studio">
            <a:extLst>
              <a:ext uri="{FF2B5EF4-FFF2-40B4-BE49-F238E27FC236}">
                <a16:creationId xmlns:a16="http://schemas.microsoft.com/office/drawing/2014/main" id="{D061DAD3-65BC-410E-8AD9-553AFD4D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498600"/>
            <a:ext cx="422275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8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398" y="20119"/>
            <a:ext cx="7681494" cy="47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5"/>
              </a:lnSpc>
              <a:spcBef>
                <a:spcPct val="0"/>
              </a:spcBef>
            </a:pPr>
            <a:r>
              <a:rPr lang="en-US" sz="3050" b="1" spc="-30" dirty="0">
                <a:solidFill>
                  <a:srgbClr val="14110F"/>
                </a:solidFill>
                <a:latin typeface="Roboto Bold"/>
                <a:ea typeface="Roboto Bold"/>
                <a:cs typeface="Roboto Bold"/>
                <a:sym typeface="Roboto Bold"/>
              </a:rPr>
              <a:t>PARCO TECNO NATURA</a:t>
            </a:r>
          </a:p>
        </p:txBody>
      </p:sp>
      <p:sp>
        <p:nvSpPr>
          <p:cNvPr id="3" name="Freeform 3"/>
          <p:cNvSpPr/>
          <p:nvPr/>
        </p:nvSpPr>
        <p:spPr>
          <a:xfrm>
            <a:off x="10667207" y="51869"/>
            <a:ext cx="1416069" cy="633931"/>
          </a:xfrm>
          <a:custGeom>
            <a:avLst/>
            <a:gdLst/>
            <a:ahLst/>
            <a:cxnLst/>
            <a:rect l="l" t="t" r="r" b="b"/>
            <a:pathLst>
              <a:path w="2124103" h="950897">
                <a:moveTo>
                  <a:pt x="0" y="0"/>
                </a:moveTo>
                <a:lnTo>
                  <a:pt x="2124103" y="0"/>
                </a:lnTo>
                <a:lnTo>
                  <a:pt x="2124103" y="950897"/>
                </a:lnTo>
                <a:lnTo>
                  <a:pt x="0" y="95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029" t="-24996" r="-37528" b="-3078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4267" y="370952"/>
            <a:ext cx="5486400" cy="408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53"/>
              </a:lnSpc>
              <a:spcBef>
                <a:spcPct val="0"/>
              </a:spcBef>
            </a:pPr>
            <a:r>
              <a:rPr lang="en-US" sz="2466" i="1" dirty="0">
                <a:solidFill>
                  <a:srgbClr val="14110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L’ISOLA ENERGETICA</a:t>
            </a:r>
          </a:p>
        </p:txBody>
      </p:sp>
      <p:sp>
        <p:nvSpPr>
          <p:cNvPr id="6" name="AutoShape 6"/>
          <p:cNvSpPr/>
          <p:nvPr/>
        </p:nvSpPr>
        <p:spPr>
          <a:xfrm>
            <a:off x="6275" y="5913498"/>
            <a:ext cx="12185725" cy="944502"/>
          </a:xfrm>
          <a:prstGeom prst="rect">
            <a:avLst/>
          </a:prstGeom>
          <a:solidFill>
            <a:srgbClr val="A4CA46"/>
          </a:solidFill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7640BC-3034-4F60-A207-0E2D622C64BD}"/>
              </a:ext>
            </a:extLst>
          </p:cNvPr>
          <p:cNvSpPr/>
          <p:nvPr/>
        </p:nvSpPr>
        <p:spPr>
          <a:xfrm>
            <a:off x="355600" y="1337947"/>
            <a:ext cx="4724400" cy="414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Parco Tecno-Natura rappresenta un innovativo polo di sostenibilità energetica. </a:t>
            </a: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una capacità di quasi 5 megawatt, si configura come una vera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 energetica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integrando tecnologie all’avanguardia per la produzione di energia rinnovabile e sistemi di autoconsumo avanzati. </a:t>
            </a: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Questa infrastruttura alimenterà Solis Tre, garantendo efficienza energetica e un’impronta ambientale minima, in linea con i principi di economia circolare e bioeconomia.</a:t>
            </a: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parco sarà non solo un esempio di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sostenibilità operativa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 anche un luogo di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sperimentazione tecnologica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accessibile al pubblico per diffondere la cultura della sostenibilità.</a:t>
            </a:r>
          </a:p>
          <a:p>
            <a:pPr marL="190510" indent="-190510" algn="just">
              <a:lnSpc>
                <a:spcPct val="115000"/>
              </a:lnSpc>
              <a:spcAft>
                <a:spcPts val="667"/>
              </a:spcAft>
              <a:buFont typeface="Wingdings" panose="05000000000000000000" pitchFamily="2" charset="2"/>
              <a:buChar char="Ø"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067" dirty="0">
              <a:latin typeface="Times New Roman" panose="02020603050405020304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67"/>
              </a:spcAft>
            </a:pPr>
            <a:endParaRPr lang="it-IT" sz="1067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50D79C9-9DEE-4880-B409-EE7446378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20" y="1337947"/>
            <a:ext cx="5486400" cy="37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94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Roboto Bold</vt:lpstr>
      <vt:lpstr>Roboto Italics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Deborah Cieri</dc:creator>
  <cp:lastModifiedBy>Deborah Cieri</cp:lastModifiedBy>
  <cp:revision>1</cp:revision>
  <dcterms:created xsi:type="dcterms:W3CDTF">2025-07-09T07:58:34Z</dcterms:created>
  <dcterms:modified xsi:type="dcterms:W3CDTF">2025-07-09T07:59:12Z</dcterms:modified>
</cp:coreProperties>
</file>